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8" r:id="rId10"/>
    <p:sldId id="259" r:id="rId11"/>
    <p:sldId id="260" r:id="rId12"/>
    <p:sldId id="261" r:id="rId13"/>
    <p:sldId id="262" r:id="rId14"/>
    <p:sldId id="263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1" d="100"/>
          <a:sy n="161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B3243-BA5B-B442-AD7F-81447575DB3B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CF76B-A41E-4947-BD43-562323FDF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6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CF76B-A41E-4947-BD43-562323FDF0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5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1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9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4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5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6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08D13-A5F1-534B-A98B-6EEEBDCAC4DE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B21E-4B87-8B48-A290-A6513D8BE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952" r="1952"/>
          <a:stretch>
            <a:fillRect/>
          </a:stretch>
        </p:blipFill>
        <p:spPr>
          <a:xfrm>
            <a:off x="0" y="907994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231365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982" r="1982"/>
          <a:stretch>
            <a:fillRect/>
          </a:stretch>
        </p:blipFill>
        <p:spPr>
          <a:xfrm>
            <a:off x="0" y="109731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333488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87" b="387"/>
          <a:stretch>
            <a:fillRect/>
          </a:stretch>
        </p:blipFill>
        <p:spPr>
          <a:xfrm>
            <a:off x="0" y="109731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416176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4" b="614"/>
          <a:stretch>
            <a:fillRect/>
          </a:stretch>
        </p:blipFill>
        <p:spPr>
          <a:xfrm>
            <a:off x="0" y="109731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222321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9" b="559"/>
          <a:stretch>
            <a:fillRect/>
          </a:stretch>
        </p:blipFill>
        <p:spPr>
          <a:xfrm>
            <a:off x="0" y="1097316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310692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familiar with build system and how it deploys before using</a:t>
            </a:r>
          </a:p>
          <a:p>
            <a:r>
              <a:rPr lang="en-US" dirty="0" smtClean="0"/>
              <a:t>Fluent in </a:t>
            </a:r>
            <a:r>
              <a:rPr lang="en-US" dirty="0" err="1" smtClean="0"/>
              <a:t>Ewokese</a:t>
            </a:r>
            <a:endParaRPr lang="en-US" dirty="0" smtClean="0"/>
          </a:p>
          <a:p>
            <a:r>
              <a:rPr lang="en-US" dirty="0" smtClean="0"/>
              <a:t>Different configurations for </a:t>
            </a:r>
            <a:r>
              <a:rPr lang="en-US" dirty="0"/>
              <a:t>d</a:t>
            </a:r>
            <a:r>
              <a:rPr lang="en-US" dirty="0" smtClean="0"/>
              <a:t>evelopment versus production code</a:t>
            </a:r>
          </a:p>
          <a:p>
            <a:r>
              <a:rPr lang="en-US" dirty="0" smtClean="0"/>
              <a:t>Greater fluency building in react</a:t>
            </a:r>
          </a:p>
          <a:p>
            <a:r>
              <a:rPr lang="en-US" dirty="0" smtClean="0"/>
              <a:t>OAuth2.0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6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YEHA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3976" r="-739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725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create-react-app</a:t>
            </a:r>
          </a:p>
          <a:p>
            <a:r>
              <a:rPr lang="en-US" dirty="0" smtClean="0"/>
              <a:t>create-react-app-</a:t>
            </a:r>
            <a:r>
              <a:rPr lang="en-US" dirty="0" err="1" smtClean="0"/>
              <a:t>buildpack</a:t>
            </a:r>
            <a:endParaRPr lang="en-US" dirty="0" smtClean="0"/>
          </a:p>
          <a:p>
            <a:pPr lvl="1"/>
            <a:r>
              <a:rPr lang="en-US" dirty="0" smtClean="0"/>
              <a:t>Deploy to </a:t>
            </a:r>
            <a:r>
              <a:rPr lang="en-US" dirty="0" err="1" smtClean="0"/>
              <a:t>Heroku</a:t>
            </a:r>
            <a:r>
              <a:rPr lang="en-US" dirty="0" smtClean="0"/>
              <a:t> using two servers</a:t>
            </a:r>
          </a:p>
          <a:p>
            <a:pPr lvl="2"/>
            <a:r>
              <a:rPr lang="en-US" dirty="0" smtClean="0"/>
              <a:t>React server</a:t>
            </a:r>
          </a:p>
          <a:p>
            <a:pPr lvl="3"/>
            <a:r>
              <a:rPr lang="en-US" dirty="0" smtClean="0"/>
              <a:t>https://enigmatic-refuge-11264.herokuapp.com/#/</a:t>
            </a:r>
          </a:p>
          <a:p>
            <a:pPr lvl="2"/>
            <a:r>
              <a:rPr lang="en-US" dirty="0" smtClean="0"/>
              <a:t>Express server</a:t>
            </a:r>
            <a:endParaRPr lang="en-US" dirty="0" smtClean="0"/>
          </a:p>
          <a:p>
            <a:r>
              <a:rPr lang="en-US" dirty="0" err="1" smtClean="0"/>
              <a:t>Mlabs</a:t>
            </a:r>
            <a:r>
              <a:rPr lang="en-US" dirty="0" smtClean="0"/>
              <a:t> </a:t>
            </a:r>
            <a:r>
              <a:rPr lang="en-US" dirty="0" err="1" smtClean="0"/>
              <a:t>mongodb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769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- React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9600" r="-39600"/>
          <a:stretch>
            <a:fillRect/>
          </a:stretch>
        </p:blipFill>
        <p:spPr>
          <a:xfrm>
            <a:off x="0" y="1600200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101183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- Express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5553" r="-35553"/>
          <a:stretch>
            <a:fillRect/>
          </a:stretch>
        </p:blipFill>
        <p:spPr>
          <a:xfrm>
            <a:off x="-22815" y="1600200"/>
            <a:ext cx="9153307" cy="5033966"/>
          </a:xfrm>
        </p:spPr>
      </p:pic>
    </p:spTree>
    <p:extLst>
      <p:ext uri="{BB962C8B-B14F-4D97-AF65-F5344CB8AC3E}">
        <p14:creationId xmlns:p14="http://schemas.microsoft.com/office/powerpoint/2010/main" val="1929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5434" r="-35434"/>
          <a:stretch>
            <a:fillRect/>
          </a:stretch>
        </p:blipFill>
        <p:spPr>
          <a:xfrm>
            <a:off x="0" y="1600200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390992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Question Order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727439" y="1498816"/>
            <a:ext cx="907104" cy="347091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55569" r="-555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805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Correct Answer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55833" r="-55833"/>
          <a:stretch>
            <a:fillRect/>
          </a:stretch>
        </p:blipFill>
        <p:spPr/>
      </p:pic>
      <p:sp>
        <p:nvSpPr>
          <p:cNvPr id="7" name="Right Arrow 6"/>
          <p:cNvSpPr/>
          <p:nvPr/>
        </p:nvSpPr>
        <p:spPr>
          <a:xfrm>
            <a:off x="1814207" y="2027312"/>
            <a:ext cx="907104" cy="347091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6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Incorrect Answer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5650" r="-55650"/>
          <a:stretch>
            <a:fillRect/>
          </a:stretch>
        </p:blipFill>
        <p:spPr/>
      </p:pic>
      <p:sp>
        <p:nvSpPr>
          <p:cNvPr id="5" name="Right Arrow 4"/>
          <p:cNvSpPr/>
          <p:nvPr/>
        </p:nvSpPr>
        <p:spPr>
          <a:xfrm>
            <a:off x="1814207" y="1759120"/>
            <a:ext cx="907104" cy="347091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420"/>
            <a:ext cx="9144000" cy="48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8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87</Words>
  <Application>Microsoft Macintosh PowerPoint</Application>
  <PresentationFormat>On-screen Show (4:3)</PresentationFormat>
  <Paragraphs>22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Stack</vt:lpstr>
      <vt:lpstr>Dependencies - React</vt:lpstr>
      <vt:lpstr>Dependencies - Express</vt:lpstr>
      <vt:lpstr>Algorithm</vt:lpstr>
      <vt:lpstr>Initial Question Order</vt:lpstr>
      <vt:lpstr>After Correct Answer</vt:lpstr>
      <vt:lpstr>After Incorrect Answer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YEHA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Ewokese</dc:title>
  <dc:creator>JP Earnest</dc:creator>
  <cp:lastModifiedBy>JP Earnest</cp:lastModifiedBy>
  <cp:revision>11</cp:revision>
  <dcterms:created xsi:type="dcterms:W3CDTF">2016-12-16T16:43:37Z</dcterms:created>
  <dcterms:modified xsi:type="dcterms:W3CDTF">2016-12-16T22:02:26Z</dcterms:modified>
</cp:coreProperties>
</file>